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F3BF-4B61-6521-40A9-F9CD4DDE5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7067C-AAE6-A39E-D446-AC40FB734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6033B-FD0C-061F-6A5A-2504B111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8C43-BB70-1F3E-8318-E2D493DA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4A1DD-23D2-45B2-D172-2D5AC8EB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19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662A-1BF0-0160-6886-2E60C42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9BA2E-8082-7A03-F018-570709A2B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29F02-F331-CBD3-D2D8-4343CD3F1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FF67A-D0DE-3F32-51BE-CC8A6E456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96CB5-3DD6-C88F-AC51-041C7F72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295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C98F81-1808-36BE-3E79-FF0D76B43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991ED-330B-565B-1E8D-500F15803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DAF3C-B320-EA54-23DB-AEBC22C9D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5411-ABEC-F72A-D5C2-A269C449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A5B50-8573-34AE-C2ED-7457B312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2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395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226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293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30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911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02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224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086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B3CE-03B9-0AFE-F473-5B9ED6B5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DE19-C401-8A4D-D7C8-C6C4B58C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45EFD-F230-B802-0B57-0D4E61C7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6E0A9-FB5C-FC0F-3937-23653607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1C7D-6006-E0A7-8773-8690922B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22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362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2612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35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7116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585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34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22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7575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24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BB34-0B0F-7D6C-5FA8-BFDB33B7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B8C02-01E3-0055-4888-64751FE5A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6E069-48E0-173C-6AA1-0B6DA8E35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71B9F-6F68-FC7F-551F-ECC09C65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CFED5-168D-80B1-3DB3-1FA216CA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46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8EFA-E80E-7EA7-63A1-F29E3E2B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A03A-ECD3-90FB-016E-E84B58B0D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B7AFD-BEE3-3E44-D3FE-9C84D4152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1AD34-56FB-6065-ECF9-6B22D0ACB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531B0-BB84-7D7B-69FC-74FF9AB9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2AF01-F066-BAC8-5649-07497A4D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73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D087-24D3-C09C-8662-E969905C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93609-B6DB-24C2-141A-CC79DD5CE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261B1-A341-3660-3326-30EB52A38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E2063-A27E-DC1D-8E8B-1995927EB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7CC28-D493-847B-278D-9A53F9D9D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A9C28-4339-33DB-C2AC-663CF956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C6AE3-BECA-2153-A6B4-6B2380585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794EC-4C50-F841-D049-4E5194F6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0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2B6-928B-B2AA-EA19-1805C244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AB69B-7D4A-6AFC-717C-F0E752E0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2C73E-D9EA-55BE-9E2B-0269AD6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355C4-F3E2-D0E7-ED98-031FA2F7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97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0E0BA-D1AA-048F-F203-068AE6C4E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6E534-C8DD-3363-75B7-C2129ADC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80DC6-2592-9D3B-A5C1-A7E4DF81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99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3039-AD04-B3D9-E650-3B267AF24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2F60-4056-C7E4-6909-6D149991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944E7-3936-D370-9C63-B36C100A1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E56F0-659A-7ECC-EF58-00DAC3BF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78198-D2FE-22BB-6B82-46500C0A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A077E-A2CA-9A86-54C2-34BB3302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25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00CF-8F3A-A44D-FE2B-BC269E8AD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EB28F-6A26-B25D-928E-BACD10EAD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AD1A-F71C-8710-704B-6DDFE2107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4BAC5-8894-3E29-2834-45C5F1D9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3063F-20D3-FB4D-D4B0-E80048C4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F5C44-EAC9-8E28-C93A-82E67BB8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303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4662A2-7AD8-C9B4-3A3C-D1624D07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5AA65-76F2-C966-A087-3087DA4FD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2CF54-121D-C22A-2307-9F718EB85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D9822-C067-03BB-CDD9-36E365645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37827-4B87-90E2-A0C2-533D3E6BE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72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C108-1C31-49EF-B287-294A4BE6D16E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94935-4E5E-4CF5-8995-C8CEBA409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665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4A7B9-53D3-A8C7-35CF-CCA1B6DA64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b="1" dirty="0">
                <a:solidFill>
                  <a:schemeClr val="bg1"/>
                </a:solidFill>
              </a:rPr>
              <a:t>Keyloggers: Understanding The Threat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CD5CC-D10A-3E04-D291-CC9F3152AF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3600" dirty="0">
                <a:solidFill>
                  <a:schemeClr val="bg1"/>
                </a:solidFill>
              </a:rPr>
              <a:t>An In-Depth Exploration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5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89B7-2190-7324-748C-15D279D6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92C1-D310-A073-5590-7734589A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1825625"/>
            <a:ext cx="8372475" cy="4153144"/>
          </a:xfrm>
        </p:spPr>
        <p:txBody>
          <a:bodyPr>
            <a:normAutofit/>
          </a:bodyPr>
          <a:lstStyle/>
          <a:p>
            <a:r>
              <a:rPr lang="en-IN" sz="2800" dirty="0"/>
              <a:t>Contributors</a:t>
            </a:r>
          </a:p>
          <a:p>
            <a:endParaRPr lang="en-IN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9BB622-D887-6BB1-D9EC-9262D5F1B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997655"/>
              </p:ext>
            </p:extLst>
          </p:nvPr>
        </p:nvGraphicFramePr>
        <p:xfrm>
          <a:off x="1958975" y="2501900"/>
          <a:ext cx="8128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418971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397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Roll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22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Ashutosh Dash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9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Siddharth Pawar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12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Suraj </a:t>
                      </a:r>
                      <a:r>
                        <a:rPr lang="en-IN" dirty="0" err="1"/>
                        <a:t>Mankar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Shoaib Sheikh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16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1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2FAE6-08D1-0138-94B7-B84A74AB4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3" y="1618013"/>
            <a:ext cx="3621973" cy="3621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F89B7-2190-7324-748C-15D279D6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322731" cy="1216025"/>
          </a:xfrm>
        </p:spPr>
        <p:txBody>
          <a:bodyPr/>
          <a:lstStyle/>
          <a:p>
            <a:r>
              <a:rPr lang="en-IN" dirty="0"/>
              <a:t>What is a keylogger?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92C1-D310-A073-5590-7734589A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54" y="1825625"/>
            <a:ext cx="7727978" cy="345122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A type of malicious software or hardware device.</a:t>
            </a:r>
          </a:p>
          <a:p>
            <a:r>
              <a:rPr lang="en-US" sz="3200" dirty="0"/>
              <a:t>Records keystrokes on a computer or mobile device.</a:t>
            </a:r>
          </a:p>
          <a:p>
            <a:r>
              <a:rPr lang="en-US" sz="3200" dirty="0"/>
              <a:t>Often used for unauthorized data collection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759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89B7-2190-7324-748C-15D279D6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7458680" cy="1326321"/>
          </a:xfrm>
        </p:spPr>
        <p:txBody>
          <a:bodyPr/>
          <a:lstStyle/>
          <a:p>
            <a:r>
              <a:rPr lang="en-IN" dirty="0"/>
              <a:t>Types of Keyloggers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92C1-D310-A073-5590-7734589A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1" y="1825625"/>
            <a:ext cx="6240780" cy="3451225"/>
          </a:xfrm>
        </p:spPr>
        <p:txBody>
          <a:bodyPr>
            <a:normAutofit/>
          </a:bodyPr>
          <a:lstStyle/>
          <a:p>
            <a:r>
              <a:rPr lang="en-IN" dirty="0"/>
              <a:t>Software Keyloggers</a:t>
            </a:r>
          </a:p>
          <a:p>
            <a:pPr lvl="1"/>
            <a:r>
              <a:rPr lang="en-IN" dirty="0"/>
              <a:t>Operate at the software level.</a:t>
            </a:r>
          </a:p>
          <a:p>
            <a:pPr lvl="1"/>
            <a:r>
              <a:rPr lang="en-IN" dirty="0"/>
              <a:t>Examples: API-based, Form Grabbers, Kernel-based</a:t>
            </a:r>
          </a:p>
          <a:p>
            <a:r>
              <a:rPr lang="en-IN" dirty="0"/>
              <a:t>Hardware Keyloggers</a:t>
            </a:r>
          </a:p>
          <a:p>
            <a:pPr lvl="1"/>
            <a:r>
              <a:rPr lang="en-IN" dirty="0"/>
              <a:t>Physical devices attached to keyboard or computer</a:t>
            </a:r>
          </a:p>
          <a:p>
            <a:pPr lvl="1"/>
            <a:r>
              <a:rPr lang="en-US" dirty="0"/>
              <a:t>Examples: USB keyloggers, PS/2 keyloggers, Wireless keyloggers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B17BE-B6EB-3335-35A5-4D373CF04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75" y="182562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89B7-2190-7324-748C-15D279D6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483701" cy="1326321"/>
          </a:xfrm>
        </p:spPr>
        <p:txBody>
          <a:bodyPr/>
          <a:lstStyle/>
          <a:p>
            <a:r>
              <a:rPr lang="en-IN" dirty="0"/>
              <a:t>How Keyloggers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92C1-D310-A073-5590-7734589A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25625"/>
            <a:ext cx="6373369" cy="3451225"/>
          </a:xfrm>
        </p:spPr>
        <p:txBody>
          <a:bodyPr>
            <a:normAutofit fontScale="77500" lnSpcReduction="20000"/>
          </a:bodyPr>
          <a:lstStyle/>
          <a:p>
            <a:r>
              <a:rPr lang="en-IN" sz="3200" dirty="0"/>
              <a:t>Keystroke Capture</a:t>
            </a:r>
          </a:p>
          <a:p>
            <a:pPr lvl="1"/>
            <a:r>
              <a:rPr lang="en-IN" sz="2800" dirty="0"/>
              <a:t>Records every keystrokes made by the user.</a:t>
            </a:r>
          </a:p>
          <a:p>
            <a:r>
              <a:rPr lang="en-IN" sz="3200" dirty="0"/>
              <a:t>Data Transmission</a:t>
            </a:r>
          </a:p>
          <a:p>
            <a:pPr lvl="1"/>
            <a:r>
              <a:rPr lang="en-IN" sz="2800" dirty="0"/>
              <a:t>Sends recorded data to the attacker.</a:t>
            </a:r>
          </a:p>
          <a:p>
            <a:r>
              <a:rPr lang="en-IN" sz="3200" dirty="0"/>
              <a:t>Examples of Collected Data</a:t>
            </a:r>
          </a:p>
          <a:p>
            <a:pPr lvl="1"/>
            <a:r>
              <a:rPr lang="en-IN" sz="2800" dirty="0"/>
              <a:t>Passwords, Credit card numbers, Personal messages.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ABE2D-63F6-9CC1-1809-32BC8BBA0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4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89B7-2190-7324-748C-15D279D6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901021" cy="1326321"/>
          </a:xfrm>
        </p:spPr>
        <p:txBody>
          <a:bodyPr/>
          <a:lstStyle/>
          <a:p>
            <a:r>
              <a:rPr lang="en-IN" dirty="0"/>
              <a:t>Common Uses of Keyloggers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92C1-D310-A073-5590-7734589A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5625"/>
            <a:ext cx="7901022" cy="345122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Cybercrime</a:t>
            </a:r>
          </a:p>
          <a:p>
            <a:pPr lvl="1"/>
            <a:r>
              <a:rPr lang="en-US" sz="2800" dirty="0"/>
              <a:t>Stealing personal and financial information</a:t>
            </a:r>
          </a:p>
          <a:p>
            <a:r>
              <a:rPr lang="en-US" sz="3200" dirty="0"/>
              <a:t>Corporate Espionage</a:t>
            </a:r>
          </a:p>
          <a:p>
            <a:pPr lvl="1"/>
            <a:r>
              <a:rPr lang="en-US" sz="2800" dirty="0"/>
              <a:t>Gathering sensitive business data</a:t>
            </a:r>
          </a:p>
          <a:p>
            <a:r>
              <a:rPr lang="en-US" sz="3200" dirty="0"/>
              <a:t>Parental Control/Employee Monitoring</a:t>
            </a:r>
          </a:p>
          <a:p>
            <a:pPr lvl="1"/>
            <a:r>
              <a:rPr lang="en-US" sz="2800" dirty="0"/>
              <a:t>Legal usage for monitoring user activity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739C5-95EB-35D7-CDAF-EF2A0C0A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064" y="1725168"/>
            <a:ext cx="3407664" cy="3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89B7-2190-7324-748C-15D279D6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050629" cy="1326321"/>
          </a:xfrm>
        </p:spPr>
        <p:txBody>
          <a:bodyPr/>
          <a:lstStyle/>
          <a:p>
            <a:r>
              <a:rPr lang="en-IN" dirty="0"/>
              <a:t>Detection of Keyloggers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92C1-D310-A073-5590-7734589A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5625"/>
            <a:ext cx="7050629" cy="3451225"/>
          </a:xfrm>
        </p:spPr>
        <p:txBody>
          <a:bodyPr>
            <a:normAutofit fontScale="92500" lnSpcReduction="20000"/>
          </a:bodyPr>
          <a:lstStyle/>
          <a:p>
            <a:r>
              <a:rPr lang="en-IN" sz="3200" dirty="0"/>
              <a:t>Signs of keylogger Infection</a:t>
            </a:r>
          </a:p>
          <a:p>
            <a:pPr lvl="1"/>
            <a:r>
              <a:rPr lang="en-IN" sz="2800" dirty="0"/>
              <a:t>Slow computer performance, unusual activity</a:t>
            </a:r>
          </a:p>
          <a:p>
            <a:r>
              <a:rPr lang="en-IN" sz="3200" dirty="0"/>
              <a:t>Detection Tools</a:t>
            </a:r>
          </a:p>
          <a:p>
            <a:pPr lvl="1"/>
            <a:r>
              <a:rPr lang="en-IN" sz="2800" dirty="0"/>
              <a:t>Anti-virus software, Anti-spyware programs, Task Manager/Process Explorer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E947E-74E7-809C-83E5-C422C90B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432" y="1545336"/>
            <a:ext cx="3767328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89B7-2190-7324-748C-15D279D6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324949" cy="1326321"/>
          </a:xfrm>
        </p:spPr>
        <p:txBody>
          <a:bodyPr/>
          <a:lstStyle/>
          <a:p>
            <a:r>
              <a:rPr lang="en-IN" dirty="0"/>
              <a:t>Prevention of Keyloggers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92C1-D310-A073-5590-7734589A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825625"/>
            <a:ext cx="7324949" cy="3451225"/>
          </a:xfrm>
        </p:spPr>
        <p:txBody>
          <a:bodyPr>
            <a:normAutofit fontScale="77500" lnSpcReduction="20000"/>
          </a:bodyPr>
          <a:lstStyle/>
          <a:p>
            <a:r>
              <a:rPr lang="en-IN" sz="3200" dirty="0"/>
              <a:t>Best Practices</a:t>
            </a:r>
          </a:p>
          <a:p>
            <a:pPr lvl="1"/>
            <a:r>
              <a:rPr lang="en-IN" sz="2800" dirty="0"/>
              <a:t>Install reliable anti-malware software</a:t>
            </a:r>
          </a:p>
          <a:p>
            <a:pPr lvl="1"/>
            <a:r>
              <a:rPr lang="en-IN" sz="2800" dirty="0"/>
              <a:t>Keep your operating system and applications updated</a:t>
            </a:r>
          </a:p>
          <a:p>
            <a:pPr lvl="1"/>
            <a:r>
              <a:rPr lang="en-IN" sz="2800" dirty="0"/>
              <a:t>Use virtual keyboards for sensitive data entry</a:t>
            </a:r>
          </a:p>
          <a:p>
            <a:r>
              <a:rPr lang="en-IN" sz="3200" dirty="0"/>
              <a:t>Physical Security Measures</a:t>
            </a:r>
          </a:p>
          <a:p>
            <a:pPr lvl="1"/>
            <a:r>
              <a:rPr lang="en-IN" sz="2800" dirty="0"/>
              <a:t>Inspect hardware regularly for unauthorized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49F74-E1C0-1B21-2BBF-6C8B58EB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76" y="1903793"/>
            <a:ext cx="3294888" cy="32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89B7-2190-7324-748C-15D279D6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532725" cy="1326321"/>
          </a:xfrm>
        </p:spPr>
        <p:txBody>
          <a:bodyPr/>
          <a:lstStyle/>
          <a:p>
            <a:r>
              <a:rPr lang="en-IN" dirty="0"/>
              <a:t>Keylogger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92C1-D310-A073-5590-7734589A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5625"/>
            <a:ext cx="6721446" cy="3451225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Steps to Remove Software Keyloggers</a:t>
            </a:r>
          </a:p>
          <a:p>
            <a:pPr lvl="1"/>
            <a:r>
              <a:rPr lang="en-US" sz="2800" dirty="0"/>
              <a:t>Use anti-malware tools</a:t>
            </a:r>
          </a:p>
          <a:p>
            <a:pPr lvl="1"/>
            <a:r>
              <a:rPr lang="en-US" sz="2800" dirty="0"/>
              <a:t>Manually remove suspicious files and programs</a:t>
            </a:r>
          </a:p>
          <a:p>
            <a:r>
              <a:rPr lang="en-US" sz="3200" dirty="0"/>
              <a:t>Steps to Remove Hardware Keyloggers</a:t>
            </a:r>
          </a:p>
          <a:p>
            <a:pPr lvl="1"/>
            <a:r>
              <a:rPr lang="en-US" sz="2800" dirty="0"/>
              <a:t>Physically check and remove unauthorized devices.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24453-C9F1-42D1-1BD7-B575CD8F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92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89B7-2190-7324-748C-15D279D6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074757" cy="1326321"/>
          </a:xfrm>
        </p:spPr>
        <p:txBody>
          <a:bodyPr/>
          <a:lstStyle/>
          <a:p>
            <a:r>
              <a:rPr lang="en-IN" dirty="0"/>
              <a:t>Keylogger Countermeasures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92C1-D310-A073-5590-7734589A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5625"/>
            <a:ext cx="7343237" cy="4153144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Encryption</a:t>
            </a:r>
          </a:p>
          <a:p>
            <a:pPr lvl="1"/>
            <a:r>
              <a:rPr lang="en-IN" sz="2800" dirty="0"/>
              <a:t>Encrypting sensitive data to make it unreadable even if captured.</a:t>
            </a:r>
          </a:p>
          <a:p>
            <a:r>
              <a:rPr lang="en-IN" sz="3200" dirty="0"/>
              <a:t>User Training</a:t>
            </a:r>
          </a:p>
          <a:p>
            <a:pPr lvl="1"/>
            <a:r>
              <a:rPr lang="en-IN" sz="2800" dirty="0"/>
              <a:t>Educating users about safe practices to avoid keylogger installation.</a:t>
            </a:r>
          </a:p>
          <a:p>
            <a:r>
              <a:rPr lang="en-IN" sz="3200" dirty="0"/>
              <a:t>Anomaly Detection</a:t>
            </a:r>
          </a:p>
          <a:p>
            <a:pPr lvl="1"/>
            <a:r>
              <a:rPr lang="en-IN" sz="2800" dirty="0"/>
              <a:t>Identifying unusual patterns that may indicate keylogger activity.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F6CF3-28C9-A769-24F1-4987D7E0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08" y="2320285"/>
            <a:ext cx="3163824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5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281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Bookman Old Style</vt:lpstr>
      <vt:lpstr>Calibri</vt:lpstr>
      <vt:lpstr>Calibri Light</vt:lpstr>
      <vt:lpstr>Rockwell</vt:lpstr>
      <vt:lpstr>Office Theme</vt:lpstr>
      <vt:lpstr>Damask</vt:lpstr>
      <vt:lpstr>Keyloggers: Understanding The Threat</vt:lpstr>
      <vt:lpstr>What is a keylogger?</vt:lpstr>
      <vt:lpstr>Types of Keyloggers</vt:lpstr>
      <vt:lpstr>How Keyloggers Work</vt:lpstr>
      <vt:lpstr>Common Uses of Keyloggers</vt:lpstr>
      <vt:lpstr>Detection of Keyloggers</vt:lpstr>
      <vt:lpstr>Prevention of Keyloggers</vt:lpstr>
      <vt:lpstr>Keylogger Removal</vt:lpstr>
      <vt:lpstr>Keylogger Countermeasures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Keyloggers: Understanding The Threat</dc:title>
  <dc:creator>Siddharth Pawar</dc:creator>
  <cp:lastModifiedBy>Ashutosh Dash</cp:lastModifiedBy>
  <cp:revision>3</cp:revision>
  <dcterms:created xsi:type="dcterms:W3CDTF">2024-08-27T18:19:46Z</dcterms:created>
  <dcterms:modified xsi:type="dcterms:W3CDTF">2024-08-28T18:35:20Z</dcterms:modified>
</cp:coreProperties>
</file>